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80" r:id="rId3"/>
    <p:sldId id="262" r:id="rId4"/>
    <p:sldId id="268" r:id="rId5"/>
    <p:sldId id="279" r:id="rId6"/>
    <p:sldId id="258" r:id="rId7"/>
    <p:sldId id="278" r:id="rId8"/>
  </p:sldIdLst>
  <p:sldSz cx="9144000" cy="5143500" type="screen16x9"/>
  <p:notesSz cx="6858000" cy="9144000"/>
  <p:embeddedFontLst>
    <p:embeddedFont>
      <p:font typeface="Barlow Light" panose="020B0604020202020204" charset="0"/>
      <p:regular r:id="rId10"/>
      <p:bold r:id="rId11"/>
      <p:italic r:id="rId12"/>
      <p:boldItalic r:id="rId13"/>
    </p:embeddedFont>
    <p:embeddedFont>
      <p:font typeface="Barlow SemiBold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E0B0"/>
    <a:srgbClr val="272A36"/>
    <a:srgbClr val="FFFFFF"/>
    <a:srgbClr val="FFA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936819-ABB9-453F-8754-3624509988B9}">
  <a:tblStyle styleId="{AF936819-ABB9-453F-8754-3624509988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407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25" y="0"/>
            <a:ext cx="9144224" cy="5143512"/>
            <a:chOff x="-225" y="0"/>
            <a:chExt cx="9144224" cy="5143512"/>
          </a:xfrm>
        </p:grpSpPr>
        <p:sp>
          <p:nvSpPr>
            <p:cNvPr id="11" name="Google Shape;11;p2"/>
            <p:cNvSpPr/>
            <p:nvPr/>
          </p:nvSpPr>
          <p:spPr>
            <a:xfrm>
              <a:off x="0" y="0"/>
              <a:ext cx="6100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175" y="1541675"/>
              <a:ext cx="6870000" cy="206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8477595" y="4477088"/>
              <a:ext cx="666403" cy="666424"/>
              <a:chOff x="7996345" y="980275"/>
              <a:chExt cx="666403" cy="66642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7042555" y="1541664"/>
              <a:ext cx="730045" cy="2060087"/>
              <a:chOff x="7022220" y="1541675"/>
              <a:chExt cx="666403" cy="1880499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7022220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24547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426873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022220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7224547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426873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022220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7224547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7426873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022220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24547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426873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629199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629199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7629199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7629224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022220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24547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426873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022220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224547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426873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022220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224547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7426873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022220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224547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26873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629199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629199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629199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629224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022220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24547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426873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7022220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224547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7426873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629199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629224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2"/>
            <p:cNvGrpSpPr/>
            <p:nvPr/>
          </p:nvGrpSpPr>
          <p:grpSpPr>
            <a:xfrm>
              <a:off x="-225" y="2008293"/>
              <a:ext cx="301775" cy="1126923"/>
              <a:chOff x="-225" y="1987280"/>
              <a:chExt cx="318900" cy="1190873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-175" y="1987280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175" y="2255817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-175" y="2524353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2"/>
            <p:cNvGrpSpPr/>
            <p:nvPr/>
          </p:nvGrpSpPr>
          <p:grpSpPr>
            <a:xfrm>
              <a:off x="8842175" y="668859"/>
              <a:ext cx="301822" cy="872807"/>
              <a:chOff x="-225" y="2255817"/>
              <a:chExt cx="318950" cy="922336"/>
            </a:xfrm>
          </p:grpSpPr>
          <p:sp>
            <p:nvSpPr>
              <p:cNvPr id="78" name="Google Shape;78;p2"/>
              <p:cNvSpPr/>
              <p:nvPr/>
            </p:nvSpPr>
            <p:spPr>
              <a:xfrm>
                <a:off x="-175" y="2255817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-175" y="25243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>
              <a:off x="5798375" y="4270684"/>
              <a:ext cx="301822" cy="872807"/>
              <a:chOff x="1611209" y="2255817"/>
              <a:chExt cx="318950" cy="922336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1611259" y="2255817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611259" y="25243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611209" y="2792878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611209" y="30614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685795" y="0"/>
              <a:ext cx="666403" cy="666424"/>
              <a:chOff x="7996345" y="980275"/>
              <a:chExt cx="666403" cy="666424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Google Shape;104;p2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4"/>
          <p:cNvGrpSpPr/>
          <p:nvPr/>
        </p:nvGrpSpPr>
        <p:grpSpPr>
          <a:xfrm>
            <a:off x="-175" y="0"/>
            <a:ext cx="9158125" cy="5149862"/>
            <a:chOff x="-175" y="0"/>
            <a:chExt cx="9158125" cy="5149862"/>
          </a:xfrm>
        </p:grpSpPr>
        <p:sp>
          <p:nvSpPr>
            <p:cNvPr id="192" name="Google Shape;192;p4"/>
            <p:cNvSpPr/>
            <p:nvPr/>
          </p:nvSpPr>
          <p:spPr>
            <a:xfrm>
              <a:off x="0" y="0"/>
              <a:ext cx="78456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" name="Google Shape;193;p4"/>
            <p:cNvGrpSpPr/>
            <p:nvPr/>
          </p:nvGrpSpPr>
          <p:grpSpPr>
            <a:xfrm>
              <a:off x="-175" y="664293"/>
              <a:ext cx="318794" cy="653721"/>
              <a:chOff x="5385375" y="498300"/>
              <a:chExt cx="802200" cy="556500"/>
            </a:xfrm>
          </p:grpSpPr>
          <p:sp>
            <p:nvSpPr>
              <p:cNvPr id="194" name="Google Shape;194;p4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" name="Google Shape;197;p4"/>
            <p:cNvSpPr/>
            <p:nvPr userDrawn="1"/>
          </p:nvSpPr>
          <p:spPr>
            <a:xfrm>
              <a:off x="666125" y="660475"/>
              <a:ext cx="666300" cy="666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99;p4"/>
            <p:cNvGrpSpPr/>
            <p:nvPr/>
          </p:nvGrpSpPr>
          <p:grpSpPr>
            <a:xfrm>
              <a:off x="8994728" y="670955"/>
              <a:ext cx="149289" cy="653721"/>
              <a:chOff x="5385375" y="498300"/>
              <a:chExt cx="802200" cy="556500"/>
            </a:xfrm>
          </p:grpSpPr>
          <p:sp>
            <p:nvSpPr>
              <p:cNvPr id="200" name="Google Shape;200;p4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4"/>
            <p:cNvGrpSpPr/>
            <p:nvPr/>
          </p:nvGrpSpPr>
          <p:grpSpPr>
            <a:xfrm>
              <a:off x="7508545" y="3014000"/>
              <a:ext cx="666403" cy="1475799"/>
              <a:chOff x="7508545" y="664625"/>
              <a:chExt cx="666403" cy="1475799"/>
            </a:xfrm>
          </p:grpSpPr>
          <p:sp>
            <p:nvSpPr>
              <p:cNvPr id="204" name="Google Shape;204;p4"/>
              <p:cNvSpPr/>
              <p:nvPr/>
            </p:nvSpPr>
            <p:spPr>
              <a:xfrm>
                <a:off x="7508545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7710872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7913198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7508545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7710872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7913198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7508545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>
                <a:off x="7710872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>
                <a:off x="7913198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7508545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7710872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>
                <a:off x="7913198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>
                <a:off x="8115524" y="664625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8115524" y="866967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4"/>
              <p:cNvSpPr/>
              <p:nvPr/>
            </p:nvSpPr>
            <p:spPr>
              <a:xfrm>
                <a:off x="8115524" y="1069308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4"/>
              <p:cNvSpPr/>
              <p:nvPr/>
            </p:nvSpPr>
            <p:spPr>
              <a:xfrm>
                <a:off x="8115549" y="1271649"/>
                <a:ext cx="59344" cy="593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>
                <a:off x="7508545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>
                <a:off x="7710872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>
                <a:off x="7913198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>
                <a:off x="7508545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>
                <a:off x="7710872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>
                <a:off x="7913198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>
                <a:off x="7508545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>
                <a:off x="7710872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>
                <a:off x="7913198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>
                <a:off x="7508545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>
                <a:off x="7710872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>
                <a:off x="7913198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4"/>
              <p:cNvSpPr/>
              <p:nvPr/>
            </p:nvSpPr>
            <p:spPr>
              <a:xfrm>
                <a:off x="8115524" y="147400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4"/>
              <p:cNvSpPr/>
              <p:nvPr/>
            </p:nvSpPr>
            <p:spPr>
              <a:xfrm>
                <a:off x="8115524" y="167634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8115524" y="187868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8115549" y="208102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" name="Google Shape;236;p4"/>
            <p:cNvGrpSpPr/>
            <p:nvPr/>
          </p:nvGrpSpPr>
          <p:grpSpPr>
            <a:xfrm>
              <a:off x="666070" y="4483438"/>
              <a:ext cx="666403" cy="666424"/>
              <a:chOff x="7996345" y="980275"/>
              <a:chExt cx="666403" cy="666424"/>
            </a:xfrm>
          </p:grpSpPr>
          <p:sp>
            <p:nvSpPr>
              <p:cNvPr id="237" name="Google Shape;237;p4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4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4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4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4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4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4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4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4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4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4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4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4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4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4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4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" name="Google Shape;253;p4"/>
          <p:cNvSpPr txBox="1">
            <a:spLocks noGrp="1"/>
          </p:cNvSpPr>
          <p:nvPr>
            <p:ph type="body" idx="1"/>
          </p:nvPr>
        </p:nvSpPr>
        <p:spPr>
          <a:xfrm>
            <a:off x="1699000" y="660475"/>
            <a:ext cx="5045400" cy="38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SemiBold"/>
              <a:buChar char="▪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marL="914400" lvl="1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marL="1371600" lvl="2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marL="1828800" lvl="3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marL="2286000" lvl="4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marL="2743200" lvl="5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marL="3200400" lvl="6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marL="3657600" lvl="7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marL="4114800" lvl="8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Barlow SemiBold"/>
              <a:buChar char="▫"/>
              <a:defRPr sz="3600"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255" name="Google Shape;255;p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9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92" name="Google Shape;392;p9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9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96" name="Google Shape;396;p9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9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399;p9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400" name="Google Shape;400;p9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9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9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9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9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9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9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9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9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416;p9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417" name="Google Shape;417;p9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9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9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0" name="Google Shape;420;p9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9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1" type="blank">
  <p:cSld name="BLANK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11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455" name="Google Shape;455;p11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11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458" name="Google Shape;458;p11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11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462" name="Google Shape;462;p11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" name="Google Shape;478;p11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479" name="Google Shape;479;p11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2" name="Google Shape;482;p1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94891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7" r:id="rId4"/>
    <p:sldLayoutId id="2147483658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youtube_d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3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Yandex Lyceum:</a:t>
            </a:r>
            <a:br>
              <a:rPr lang="en-US" dirty="0"/>
            </a:br>
            <a:r>
              <a:rPr lang="en-US" dirty="0"/>
              <a:t>MP3 Player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AC06A0-2FC6-4EC7-877D-81A3F959E198}"/>
              </a:ext>
            </a:extLst>
          </p:cNvPr>
          <p:cNvSpPr txBox="1"/>
          <p:nvPr/>
        </p:nvSpPr>
        <p:spPr>
          <a:xfrm>
            <a:off x="587326" y="3221947"/>
            <a:ext cx="5838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E0B0"/>
                </a:solidFill>
                <a:latin typeface="Barlow SemiBold" panose="020B0604020202020204" charset="0"/>
              </a:rPr>
              <a:t>By </a:t>
            </a:r>
            <a:r>
              <a:rPr lang="en-US" b="1" dirty="0" err="1">
                <a:solidFill>
                  <a:srgbClr val="4FE0B0"/>
                </a:solidFill>
                <a:latin typeface="Barlow SemiBold" panose="020B0604020202020204" charset="0"/>
              </a:rPr>
              <a:t>Saparov</a:t>
            </a:r>
            <a:r>
              <a:rPr lang="en-US" b="1" dirty="0">
                <a:solidFill>
                  <a:srgbClr val="4FE0B0"/>
                </a:solidFill>
                <a:latin typeface="Barlow SemiBold" panose="020B0604020202020204" charset="0"/>
              </a:rPr>
              <a:t> Almas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208F7A-D3BF-4856-9DDF-1FAE0D85D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3493" y="1583104"/>
            <a:ext cx="5045400" cy="261610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In this project I created mp3 player. Features of mp3 player include:</a:t>
            </a:r>
          </a:p>
          <a:p>
            <a:r>
              <a:rPr lang="en-US" sz="2400" dirty="0"/>
              <a:t>Playing mp3 music</a:t>
            </a:r>
          </a:p>
          <a:p>
            <a:r>
              <a:rPr lang="en-US" sz="2400" dirty="0"/>
              <a:t>Playing audio from YouTube by title or link of video</a:t>
            </a:r>
          </a:p>
          <a:p>
            <a:r>
              <a:rPr lang="en-US" sz="2400" dirty="0"/>
              <a:t>Working with playlists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7645BC6-3D9E-4C0E-ABA8-191534C2AB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4" name="Google Shape;557;p19">
            <a:extLst>
              <a:ext uri="{FF2B5EF4-FFF2-40B4-BE49-F238E27FC236}">
                <a16:creationId xmlns:a16="http://schemas.microsoft.com/office/drawing/2014/main" id="{BA3DE44E-B26B-4FE3-B127-FCE87F1A8815}"/>
              </a:ext>
            </a:extLst>
          </p:cNvPr>
          <p:cNvSpPr txBox="1">
            <a:spLocks/>
          </p:cNvSpPr>
          <p:nvPr/>
        </p:nvSpPr>
        <p:spPr>
          <a:xfrm>
            <a:off x="1593493" y="717453"/>
            <a:ext cx="4195330" cy="619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 b="0" i="0" u="none" strike="noStrike" cap="none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pPr>
              <a:lnSpc>
                <a:spcPct val="70000"/>
              </a:lnSpc>
            </a:pPr>
            <a:r>
              <a:rPr lang="en-US" sz="4800" dirty="0">
                <a:solidFill>
                  <a:srgbClr val="272A36"/>
                </a:solidFill>
              </a:rPr>
              <a:t>About project</a:t>
            </a:r>
          </a:p>
        </p:txBody>
      </p:sp>
    </p:spTree>
    <p:extLst>
      <p:ext uri="{BB962C8B-B14F-4D97-AF65-F5344CB8AC3E}">
        <p14:creationId xmlns:p14="http://schemas.microsoft.com/office/powerpoint/2010/main" val="203365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"/>
          <p:cNvSpPr txBox="1">
            <a:spLocks noGrp="1"/>
          </p:cNvSpPr>
          <p:nvPr>
            <p:ph type="ctrTitle" idx="4294967295"/>
          </p:nvPr>
        </p:nvSpPr>
        <p:spPr>
          <a:xfrm>
            <a:off x="1255900" y="413569"/>
            <a:ext cx="396321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accent1"/>
                </a:solidFill>
              </a:rPr>
              <a:t>Database</a:t>
            </a:r>
            <a:endParaRPr sz="7200" dirty="0">
              <a:solidFill>
                <a:schemeClr val="accent1"/>
              </a:solidFill>
            </a:endParaRPr>
          </a:p>
        </p:txBody>
      </p:sp>
      <p:sp>
        <p:nvSpPr>
          <p:cNvPr id="558" name="Google Shape;558;p19"/>
          <p:cNvSpPr txBox="1">
            <a:spLocks noGrp="1"/>
          </p:cNvSpPr>
          <p:nvPr>
            <p:ph type="subTitle" idx="4294967295"/>
          </p:nvPr>
        </p:nvSpPr>
        <p:spPr>
          <a:xfrm>
            <a:off x="1238425" y="1573368"/>
            <a:ext cx="3692769" cy="283685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en-US" sz="1400" dirty="0">
                <a:latin typeface="Barlow Light" panose="020B0604020202020204" charset="0"/>
              </a:rPr>
              <a:t>This application uses database as a place where to save information about playlists. The database itself consists of three tables: playlists, relations, songs. The first table represents a list of the names of playlists, the third for storing paths for songs, and the second represents the relationship between them. For comfortable interaction with database in application, I created two classes: </a:t>
            </a:r>
            <a:r>
              <a:rPr lang="en-US" sz="1400" dirty="0" err="1">
                <a:latin typeface="Barlow Light" panose="020B0604020202020204" charset="0"/>
              </a:rPr>
              <a:t>db_playlist</a:t>
            </a:r>
            <a:r>
              <a:rPr lang="en-US" sz="1400" dirty="0">
                <a:latin typeface="Barlow Light" panose="020B0604020202020204" charset="0"/>
              </a:rPr>
              <a:t>, </a:t>
            </a:r>
            <a:r>
              <a:rPr lang="en-US" sz="1400" dirty="0" err="1">
                <a:latin typeface="Barlow Light" panose="020B0604020202020204" charset="0"/>
              </a:rPr>
              <a:t>db_song</a:t>
            </a:r>
            <a:endParaRPr lang="en-US" sz="1400" dirty="0">
              <a:latin typeface="Barlow Light" panose="020B0604020202020204" charset="0"/>
            </a:endParaRPr>
          </a:p>
        </p:txBody>
      </p:sp>
      <p:sp>
        <p:nvSpPr>
          <p:cNvPr id="572" name="Google Shape;572;p19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F9A7565-2EC8-4DF2-9B86-15AE11092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114" y="1624263"/>
            <a:ext cx="3692768" cy="18949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5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 Downloading audio from YouTube</a:t>
            </a:r>
            <a:endParaRPr dirty="0"/>
          </a:p>
        </p:txBody>
      </p:sp>
      <p:sp>
        <p:nvSpPr>
          <p:cNvPr id="629" name="Google Shape;629;p25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0F2D00-6D99-41E5-A9CA-EE21FBA40C6B}"/>
              </a:ext>
            </a:extLst>
          </p:cNvPr>
          <p:cNvSpPr txBox="1"/>
          <p:nvPr/>
        </p:nvSpPr>
        <p:spPr>
          <a:xfrm>
            <a:off x="1033973" y="1594365"/>
            <a:ext cx="6330464" cy="1124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</a:pPr>
            <a:r>
              <a:rPr lang="en-US" sz="2000" dirty="0">
                <a:solidFill>
                  <a:schemeClr val="dk1"/>
                </a:solidFill>
                <a:sym typeface="Barlow Light"/>
              </a:rPr>
              <a:t>For downloading </a:t>
            </a:r>
            <a:r>
              <a:rPr lang="en-US" sz="2000" dirty="0" err="1">
                <a:solidFill>
                  <a:schemeClr val="dk1"/>
                </a:solidFill>
                <a:sym typeface="Barlow Light"/>
              </a:rPr>
              <a:t>Youtube</a:t>
            </a:r>
            <a:r>
              <a:rPr lang="en-US" sz="2000" dirty="0">
                <a:solidFill>
                  <a:schemeClr val="dk1"/>
                </a:solidFill>
                <a:sym typeface="Barlow Light"/>
              </a:rPr>
              <a:t> audio I used </a:t>
            </a:r>
            <a:r>
              <a:rPr lang="en-US" sz="2000" dirty="0" err="1">
                <a:solidFill>
                  <a:schemeClr val="dk1"/>
                </a:solidFill>
                <a:sym typeface="Barlow Light"/>
                <a:hlinkClick r:id="rId3"/>
              </a:rPr>
              <a:t>youtube</a:t>
            </a:r>
            <a:r>
              <a:rPr lang="en-US" sz="2000" dirty="0">
                <a:solidFill>
                  <a:schemeClr val="dk1"/>
                </a:solidFill>
                <a:sym typeface="Barlow Light"/>
                <a:hlinkClick r:id="rId3"/>
              </a:rPr>
              <a:t> dl </a:t>
            </a:r>
            <a:r>
              <a:rPr lang="en-US" sz="2000" dirty="0">
                <a:solidFill>
                  <a:schemeClr val="dk1"/>
                </a:solidFill>
                <a:sym typeface="Barlow Light"/>
              </a:rPr>
              <a:t>library. For inspecting title of video I used bs4 library. To get link by it title I used </a:t>
            </a:r>
            <a:r>
              <a:rPr lang="en-US" sz="2000" dirty="0" err="1">
                <a:solidFill>
                  <a:schemeClr val="dk1"/>
                </a:solidFill>
                <a:sym typeface="Barlow Light"/>
              </a:rPr>
              <a:t>urllib</a:t>
            </a:r>
            <a:r>
              <a:rPr lang="en-US" sz="2000" dirty="0">
                <a:solidFill>
                  <a:schemeClr val="dk1"/>
                </a:solidFill>
                <a:sym typeface="Barlow Light"/>
              </a:rPr>
              <a:t> library</a:t>
            </a:r>
            <a:endParaRPr lang="ru-RU" sz="2000" dirty="0">
              <a:solidFill>
                <a:schemeClr val="dk1"/>
              </a:solidFill>
              <a:sym typeface="Barlow Light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5111CB0-252A-494E-BC01-94633A191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199" y="2904012"/>
            <a:ext cx="5507583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searh_by_name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music_name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query_string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urllib.parse.urlencode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({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search_query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music_name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formatUrl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urllib.request.urlopen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"https://www.youtube.com/results?"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query_string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search_results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re.findall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r"watch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\?v=(\S{11})"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formatUrl.read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decode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link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"https://www.youtube.com/watch?v="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"{}"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format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search_results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link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59F66473-1AE0-4E2A-B71E-1880DD958A9A}"/>
              </a:ext>
            </a:extLst>
          </p:cNvPr>
          <p:cNvSpPr/>
          <p:nvPr/>
        </p:nvSpPr>
        <p:spPr>
          <a:xfrm>
            <a:off x="-2215246" y="3145888"/>
            <a:ext cx="5714446" cy="3995224"/>
          </a:xfrm>
          <a:prstGeom prst="flowChartConnector">
            <a:avLst/>
          </a:prstGeom>
          <a:solidFill>
            <a:srgbClr val="FFAD1D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2A169E-39FD-4D97-B511-E318FA9A16BB}"/>
              </a:ext>
            </a:extLst>
          </p:cNvPr>
          <p:cNvSpPr txBox="1"/>
          <p:nvPr/>
        </p:nvSpPr>
        <p:spPr>
          <a:xfrm>
            <a:off x="1279587" y="808257"/>
            <a:ext cx="3135153" cy="629819"/>
          </a:xfrm>
          <a:prstGeom prst="rect">
            <a:avLst/>
          </a:prstGeom>
          <a:solidFill>
            <a:srgbClr val="272A36"/>
          </a:solidFill>
          <a:ln>
            <a:solidFill>
              <a:srgbClr val="272A3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Screenshots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D18477D-C027-4B65-84B0-77ED4821DD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Трехмерная модель 6" descr="Холст на мольберте">
                <a:extLst>
                  <a:ext uri="{FF2B5EF4-FFF2-40B4-BE49-F238E27FC236}">
                    <a16:creationId xmlns:a16="http://schemas.microsoft.com/office/drawing/2014/main" id="{8B30A742-52EB-4FA8-A077-B8089A74FD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81904104"/>
                  </p:ext>
                </p:extLst>
              </p:nvPr>
            </p:nvGraphicFramePr>
            <p:xfrm>
              <a:off x="1279587" y="2730195"/>
              <a:ext cx="1659503" cy="28034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59503" cy="2803476"/>
                    </a:xfrm>
                    <a:prstGeom prst="rect">
                      <a:avLst/>
                    </a:prstGeom>
                  </am3d:spPr>
                  <am3d:camera>
                    <am3d:pos x="0" y="0" z="569663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7988" d="1000000"/>
                    <am3d:preTrans dx="0" dy="-18114427" dz="-149844"/>
                    <am3d:scale>
                      <am3d:sx n="1000000" d="1000000"/>
                      <am3d:sy n="1000000" d="1000000"/>
                      <am3d:sz n="1000000" d="1000000"/>
                    </am3d:scale>
                    <am3d:rot ax="32476" ay="-1375708" az="-1265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2432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Трехмерная модель 6" descr="Холст на мольберте">
                <a:extLst>
                  <a:ext uri="{FF2B5EF4-FFF2-40B4-BE49-F238E27FC236}">
                    <a16:creationId xmlns:a16="http://schemas.microsoft.com/office/drawing/2014/main" id="{8B30A742-52EB-4FA8-A077-B8089A74FD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9587" y="2730195"/>
                <a:ext cx="1659503" cy="2803476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7BA4A28-1A27-4A72-8F88-FBD1ABEC1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52968"/>
            <a:ext cx="4094664" cy="17147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4651162-03FA-40CB-83C6-4E3E807BC3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8680" y="2571750"/>
            <a:ext cx="4037984" cy="17063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54087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Demonstration</a:t>
            </a:r>
            <a:endParaRPr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FE0B0"/>
                </a:solidFill>
                <a:latin typeface="Barlow SemiBold" panose="020B0604020202020204" charset="0"/>
              </a:rPr>
              <a:t>MP3 Player</a:t>
            </a:r>
            <a:endParaRPr dirty="0">
              <a:solidFill>
                <a:srgbClr val="4FE0B0"/>
              </a:solidFill>
              <a:latin typeface="Barlow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010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5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753" name="Google Shape;753;p35"/>
          <p:cNvSpPr txBox="1">
            <a:spLocks noGrp="1"/>
          </p:cNvSpPr>
          <p:nvPr>
            <p:ph type="ctrTitle" idx="4294967295"/>
          </p:nvPr>
        </p:nvSpPr>
        <p:spPr>
          <a:xfrm>
            <a:off x="4201550" y="1202463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Thanks!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754" name="Google Shape;754;p35"/>
          <p:cNvSpPr txBox="1">
            <a:spLocks noGrp="1"/>
          </p:cNvSpPr>
          <p:nvPr>
            <p:ph type="subTitle" idx="4294967295"/>
          </p:nvPr>
        </p:nvSpPr>
        <p:spPr>
          <a:xfrm>
            <a:off x="4201550" y="2063638"/>
            <a:ext cx="4288800" cy="187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Any questions?</a:t>
            </a:r>
            <a:endParaRPr dirty="0"/>
          </a:p>
        </p:txBody>
      </p:sp>
      <p:pic>
        <p:nvPicPr>
          <p:cNvPr id="755" name="Google Shape;755;p35"/>
          <p:cNvPicPr preferRelativeResize="0"/>
          <p:nvPr/>
        </p:nvPicPr>
        <p:blipFill rotWithShape="1">
          <a:blip r:embed="rId3">
            <a:alphaModFix/>
          </a:blip>
          <a:srcRect r="62099"/>
          <a:stretch/>
        </p:blipFill>
        <p:spPr>
          <a:xfrm>
            <a:off x="648603" y="0"/>
            <a:ext cx="292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1111</TotalTime>
  <Words>282</Words>
  <Application>Microsoft Office PowerPoint</Application>
  <PresentationFormat>Экран (16:9)</PresentationFormat>
  <Paragraphs>22</Paragraphs>
  <Slides>7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Barlow SemiBold</vt:lpstr>
      <vt:lpstr>Barlow Light</vt:lpstr>
      <vt:lpstr>JetBrains Mono</vt:lpstr>
      <vt:lpstr>Lodovico template</vt:lpstr>
      <vt:lpstr>Yandex Lyceum: MP3 Player</vt:lpstr>
      <vt:lpstr>Презентация PowerPoint</vt:lpstr>
      <vt:lpstr>Database</vt:lpstr>
      <vt:lpstr> Downloading audio from YouTube</vt:lpstr>
      <vt:lpstr>Презентация PowerPoint</vt:lpstr>
      <vt:lpstr>Demonstration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Project: MuscleHub A/B Test</dc:title>
  <cp:lastModifiedBy>Алмас Сапаров</cp:lastModifiedBy>
  <cp:revision>20</cp:revision>
  <dcterms:modified xsi:type="dcterms:W3CDTF">2020-11-29T08:48:27Z</dcterms:modified>
</cp:coreProperties>
</file>